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259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776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2470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861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488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3971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4324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4699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3278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6885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9846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0889-371F-4A68-BD70-921AAAC9C14D}" type="datetimeFigureOut">
              <a:rPr lang="sl-SI" smtClean="0"/>
              <a:t>10. 06. 2021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9F4BE-4B7D-4681-A9EB-1B430EEC92D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2269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0" y="511722"/>
            <a:ext cx="9144000" cy="1264221"/>
          </a:xfrm>
        </p:spPr>
        <p:txBody>
          <a:bodyPr/>
          <a:lstStyle/>
          <a:p>
            <a:r>
              <a:rPr lang="sl-SI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ŽIVLJENJSKA OKOLJA</a:t>
            </a:r>
            <a:endParaRPr lang="sl-SI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299812" y="5286347"/>
            <a:ext cx="3983736" cy="557784"/>
          </a:xfrm>
        </p:spPr>
        <p:txBody>
          <a:bodyPr/>
          <a:lstStyle/>
          <a:p>
            <a:r>
              <a:rPr lang="sl-SI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Danica Rižnar</a:t>
            </a:r>
            <a:endParaRPr lang="sl-SI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3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8/11/20180518_170143-01-1024x768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83" y="0"/>
            <a:ext cx="10219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8/12/murn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82" y="4380776"/>
            <a:ext cx="3512682" cy="24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mravlj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68" y="1719072"/>
            <a:ext cx="3051161" cy="213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pikapolonica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23205"/>
          <a:stretch/>
        </p:blipFill>
        <p:spPr bwMode="auto">
          <a:xfrm>
            <a:off x="453582" y="1250041"/>
            <a:ext cx="3632400" cy="217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8/12/mole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913" y="4416553"/>
            <a:ext cx="3727818" cy="244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8/12/DSC_2635-01-1024x576.jpe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524" r="14445" b="17791"/>
          <a:stretch/>
        </p:blipFill>
        <p:spPr bwMode="auto">
          <a:xfrm>
            <a:off x="15175" y="4873753"/>
            <a:ext cx="3229558" cy="1984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28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7" name="Slika 6" descr="GOZDNE ŽIVALI – Življenjski prost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47506"/>
            <a:ext cx="3489643" cy="18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Gozdne živali - Katere živali poznam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7" y="4792980"/>
            <a:ext cx="2879725" cy="20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GOZDNE ŽIVALI – Življenjski prosto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85" y="5158105"/>
            <a:ext cx="3599815" cy="169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 descr="Gozdne živali v Sloveniji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4" y="5227955"/>
            <a:ext cx="2879725" cy="163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10" descr="Sova - skrivnostna nočna ptica modrosti | Bodi eko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025" y="232271"/>
            <a:ext cx="2879725" cy="20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1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Otočec | Reka Krk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72" y="54292"/>
            <a:ext cx="8999855" cy="674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8/12/IMG_3922-01-01-1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04" y="4388186"/>
            <a:ext cx="2879725" cy="227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kačji-pasti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" y="332234"/>
            <a:ext cx="2879725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frog-2211972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0" y="4980976"/>
            <a:ext cx="2879725" cy="1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Ščuka iz Blejskega jezera, Pike from lake Bled, Foto: Toni Štiherle –  Ribiška družina Bled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57" y="4580926"/>
            <a:ext cx="2879725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10 ogroženih živali v Sloveniji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064" y="816328"/>
            <a:ext cx="2879725" cy="1911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83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9/01/icebergs-429139_960_72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polar-bear-ice-arctic-white-162320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976886"/>
            <a:ext cx="3619500" cy="215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arctic-fox-1170655_960_72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" y="236182"/>
            <a:ext cx="2879725" cy="230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9/01/penguins-429128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387" y="236182"/>
            <a:ext cx="2879725" cy="21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9/01/tjulenj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30" y="4830818"/>
            <a:ext cx="2879725" cy="191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/>
          <p:cNvPicPr/>
          <p:nvPr/>
        </p:nvPicPr>
        <p:blipFill>
          <a:blip r:embed="rId7"/>
          <a:stretch>
            <a:fillRect/>
          </a:stretch>
        </p:blipFill>
        <p:spPr>
          <a:xfrm>
            <a:off x="131707" y="4890826"/>
            <a:ext cx="287972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0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9/01/sahar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fenek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12249"/>
            <a:ext cx="3599815" cy="202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9/01/emperor-93742_960_72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" y="212249"/>
            <a:ext cx="3599815" cy="26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wadi-rum-1120371_960_72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090" y="4360975"/>
            <a:ext cx="3599815" cy="23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27 Čudne živali, ki jih niste poznali, so obstajale - Zgodb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4" y="4736260"/>
            <a:ext cx="3599815" cy="2024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39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http://zivljenjskaokolja.splet.arnes.si/files/2018/12/IMG_132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-84772"/>
            <a:ext cx="9777730" cy="702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ka 4" descr="http://zivljenjskaokolja.splet.arnes.si/files/2019/01/gam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55" y="930854"/>
            <a:ext cx="2879725" cy="191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9/01/orel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9" y="189940"/>
            <a:ext cx="2879725" cy="204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9/01/svizec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67" y="4986955"/>
            <a:ext cx="2879725" cy="19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Ruševec by dusen nemecek (@nemecd) | Galerija - Slo-Foto.net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376" y="2970660"/>
            <a:ext cx="2879725" cy="192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10 ogroženih živali v Sloveniji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1" y="4751611"/>
            <a:ext cx="2879725" cy="1919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99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Jadransko morje - Inštitut za produktivno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699452"/>
            <a:ext cx="9777730" cy="545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lika 5" descr="http://zivljenjskaokolja.splet.arnes.si/files/2018/12/rakovica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4532259"/>
            <a:ext cx="2879725" cy="207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lika 6" descr="http://zivljenjskaokolja.splet.arnes.si/files/2018/12/klapavic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89" y="4764067"/>
            <a:ext cx="2879725" cy="192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lika 7" descr="http://zivljenjskaokolja.splet.arnes.si/files/2018/12/ribe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248" y="167342"/>
            <a:ext cx="2879725" cy="21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 descr="http://zivljenjskaokolja.splet.arnes.si/files/2018/12/hobotnica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6" y="279262"/>
            <a:ext cx="2879725" cy="195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lika 9" descr="Morske živali - Pobarvanke za otroke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38" y="209867"/>
            <a:ext cx="287972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lika 10" descr="Morske živali naj ne bodo igrača | Radio Krka – Dolenjska v srcu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75" y="4949825"/>
            <a:ext cx="2879725" cy="19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89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4</Words>
  <Application>Microsoft Office PowerPoint</Application>
  <PresentationFormat>Širokozaslonsko</PresentationFormat>
  <Paragraphs>2</Paragraphs>
  <Slides>8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Officeova tema</vt:lpstr>
      <vt:lpstr>ŽIVLJENJSKA OKOLJA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>MIZS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ŽIVLJENJSKA OKOLJA</dc:title>
  <dc:creator>roman</dc:creator>
  <cp:lastModifiedBy>roman</cp:lastModifiedBy>
  <cp:revision>11</cp:revision>
  <dcterms:created xsi:type="dcterms:W3CDTF">2021-06-10T08:13:23Z</dcterms:created>
  <dcterms:modified xsi:type="dcterms:W3CDTF">2021-06-10T10:08:44Z</dcterms:modified>
</cp:coreProperties>
</file>